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1" r:id="rId4"/>
    <p:sldId id="992" r:id="rId5"/>
    <p:sldId id="994" r:id="rId6"/>
    <p:sldId id="993" r:id="rId7"/>
    <p:sldId id="987" r:id="rId8"/>
    <p:sldId id="989" r:id="rId9"/>
    <p:sldId id="995" r:id="rId10"/>
    <p:sldId id="996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Eric is a doctor.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big hospital. There are a lot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of________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hospital. Eric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doctor.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 people every day. Mary is a good doctor too.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sick people. There’s a snack bar beside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have lunch there every day. It’s a small snack bar. There are not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there. They like it very much. They usually have sandwiches and two glasses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noon. After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Eric likes reading books. 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very much. Mary likes drawing pictures. She can draw very well.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89722" y="880930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works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09584" y="908720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sick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91150" y="1450280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good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97229" y="1458906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helps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37176" y="2141482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also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10316" y="2708920"/>
            <a:ext cx="140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hospital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50476" y="3356992"/>
            <a:ext cx="1181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people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32538" y="4005064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juice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27654" y="4049282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work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51059" y="4699266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science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6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038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038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write		B. writes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038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0382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038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teacher	B. doctor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5346" y="1951336"/>
            <a:ext cx="6935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aunt usually writes stories at home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3972" y="3182430"/>
            <a:ext cx="39031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Nancy’s uncle is a cook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8384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690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new		B. now	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many		B. much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English books	B. storybooks		C. science books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0102" y="1386898"/>
            <a:ext cx="58768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Su is a new teacher in the school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7354" y="2564904"/>
            <a:ext cx="53816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workers can you see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0102" y="3752496"/>
            <a:ext cx="75837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many storybooks in my study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163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20608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2057" y="32129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92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在相应的方框内打</a:t>
            </a:r>
            <a:r>
              <a:rPr lang="en-US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“√”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818" y="141277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Tom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 driver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friends have different jobs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 is a doctor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hospital near her house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is a farmer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hard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Jim is a doctor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helps sick people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Lily is a teacher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teaches English in a primary 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58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078345"/>
              </p:ext>
            </p:extLst>
          </p:nvPr>
        </p:nvGraphicFramePr>
        <p:xfrm>
          <a:off x="262558" y="908720"/>
          <a:ext cx="10971213" cy="5072608"/>
        </p:xfrm>
        <a:graphic>
          <a:graphicData uri="http://schemas.openxmlformats.org/drawingml/2006/table">
            <a:tbl>
              <a:tblPr firstRow="1" firstCol="1" bandRow="1"/>
              <a:tblGrid>
                <a:gridCol w="1568883">
                  <a:extLst>
                    <a:ext uri="{9D8B030D-6E8A-4147-A177-3AD203B41FA5}">
                      <a16:colId xmlns:a16="http://schemas.microsoft.com/office/drawing/2014/main" val="3008998449"/>
                    </a:ext>
                  </a:extLst>
                </a:gridCol>
                <a:gridCol w="1880466">
                  <a:extLst>
                    <a:ext uri="{9D8B030D-6E8A-4147-A177-3AD203B41FA5}">
                      <a16:colId xmlns:a16="http://schemas.microsoft.com/office/drawing/2014/main" val="182896754"/>
                    </a:ext>
                  </a:extLst>
                </a:gridCol>
                <a:gridCol w="1880466">
                  <a:extLst>
                    <a:ext uri="{9D8B030D-6E8A-4147-A177-3AD203B41FA5}">
                      <a16:colId xmlns:a16="http://schemas.microsoft.com/office/drawing/2014/main" val="2683841650"/>
                    </a:ext>
                  </a:extLst>
                </a:gridCol>
                <a:gridCol w="1880466">
                  <a:extLst>
                    <a:ext uri="{9D8B030D-6E8A-4147-A177-3AD203B41FA5}">
                      <a16:colId xmlns:a16="http://schemas.microsoft.com/office/drawing/2014/main" val="2206809834"/>
                    </a:ext>
                  </a:extLst>
                </a:gridCol>
                <a:gridCol w="1880466">
                  <a:extLst>
                    <a:ext uri="{9D8B030D-6E8A-4147-A177-3AD203B41FA5}">
                      <a16:colId xmlns:a16="http://schemas.microsoft.com/office/drawing/2014/main" val="3085815683"/>
                    </a:ext>
                  </a:extLst>
                </a:gridCol>
                <a:gridCol w="1880466">
                  <a:extLst>
                    <a:ext uri="{9D8B030D-6E8A-4147-A177-3AD203B41FA5}">
                      <a16:colId xmlns:a16="http://schemas.microsoft.com/office/drawing/2014/main" val="1306525435"/>
                    </a:ext>
                  </a:extLst>
                </a:gridCol>
              </a:tblGrid>
              <a:tr h="187220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175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332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025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52093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992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607845"/>
                  </a:ext>
                </a:extLst>
              </a:tr>
            </a:tbl>
          </a:graphicData>
        </a:graphic>
      </p:graphicFrame>
      <p:pic>
        <p:nvPicPr>
          <p:cNvPr id="1029" name="rr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94" y="1317267"/>
            <a:ext cx="793814" cy="125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rr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506" y="1268760"/>
            <a:ext cx="1415059" cy="122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rr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504" y="1263515"/>
            <a:ext cx="814522" cy="120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bt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931" y="1312025"/>
            <a:ext cx="1277004" cy="124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rr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367" y="984949"/>
            <a:ext cx="1090690" cy="168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4024509" y="2850583"/>
            <a:ext cx="1140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driver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72201" y="3445024"/>
            <a:ext cx="24801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woman doctor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22687" y="4124309"/>
            <a:ext cx="13500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farmer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47134" y="4803594"/>
            <a:ext cx="20409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man doctor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96505" y="5398675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teacher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159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0696" y="140400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friend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 is Mike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twenty years old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policeman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helps people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playing basketball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plays basketball with me on Saturday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3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Mike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 is a writer.	B. He is a teacher.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is a policeman.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teaches	B. tells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6952" y="8280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likes playing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football	B. basketball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table tennis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Mike play basketball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On Friday.	B. On Saturday.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 Sunday.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9921" y="836712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2763676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6440" y="1340768"/>
            <a:ext cx="11485848" cy="51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 is a doctor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big hospital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 lot of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the hospital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Eric is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sick people every day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is a good doctor too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sick people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snack bar beside the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lunch there every day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small snack bar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not many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like it very much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usually have sandwiches and two glasses of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noon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Eric likes reading books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very much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likes drawing pictures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draw very well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17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149</Words>
  <Application>Microsoft Office PowerPoint</Application>
  <PresentationFormat>自定义</PresentationFormat>
  <Paragraphs>92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2025-05-27T10:18:30Z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